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648017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72083" y="2579264"/>
            <a:ext cx="3412180" cy="1100948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11" y="1175951"/>
            <a:ext cx="4361725" cy="6887706"/>
          </a:xfrm>
        </p:spPr>
        <p:txBody>
          <a:bodyPr anchor="b">
            <a:normAutofit/>
          </a:bodyPr>
          <a:lstStyle>
            <a:lvl1pPr algn="l">
              <a:defRPr sz="3118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10" y="8474305"/>
            <a:ext cx="3510981" cy="4218484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78010" y="1175949"/>
            <a:ext cx="5724155" cy="688770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34"/>
            </a:lvl1pPr>
            <a:lvl2pPr marL="324018" indent="0">
              <a:buNone/>
              <a:defRPr sz="1134"/>
            </a:lvl2pPr>
            <a:lvl3pPr marL="648035" indent="0">
              <a:buNone/>
              <a:defRPr sz="1134"/>
            </a:lvl3pPr>
            <a:lvl4pPr marL="972053" indent="0">
              <a:buNone/>
              <a:defRPr sz="1134"/>
            </a:lvl4pPr>
            <a:lvl5pPr marL="1296071" indent="0">
              <a:buNone/>
              <a:defRPr sz="1134"/>
            </a:lvl5pPr>
            <a:lvl6pPr marL="1620088" indent="0">
              <a:buNone/>
              <a:defRPr sz="1134"/>
            </a:lvl6pPr>
            <a:lvl7pPr marL="1944106" indent="0">
              <a:buNone/>
              <a:defRPr sz="1134"/>
            </a:lvl7pPr>
            <a:lvl8pPr marL="2268123" indent="0">
              <a:buNone/>
              <a:defRPr sz="1134"/>
            </a:lvl8pPr>
            <a:lvl9pPr marL="2592141" indent="0">
              <a:buNone/>
              <a:defRPr sz="113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0016" y="8474303"/>
            <a:ext cx="5160138" cy="100795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134"/>
            </a:lvl1pPr>
            <a:lvl2pPr marL="324018" indent="0">
              <a:buFontTx/>
              <a:buNone/>
              <a:defRPr/>
            </a:lvl2pPr>
            <a:lvl3pPr marL="648035" indent="0">
              <a:buFontTx/>
              <a:buNone/>
              <a:defRPr/>
            </a:lvl3pPr>
            <a:lvl4pPr marL="972053" indent="0">
              <a:buFontTx/>
              <a:buNone/>
              <a:defRPr/>
            </a:lvl4pPr>
            <a:lvl5pPr marL="129607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29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1175949"/>
            <a:ext cx="5724155" cy="6383726"/>
          </a:xfrm>
        </p:spPr>
        <p:txBody>
          <a:bodyPr anchor="ctr">
            <a:normAutofit/>
          </a:bodyPr>
          <a:lstStyle>
            <a:lvl1pPr algn="l">
              <a:defRPr sz="1984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9071610"/>
            <a:ext cx="4523899" cy="4199819"/>
          </a:xfrm>
        </p:spPr>
        <p:txBody>
          <a:bodyPr anchor="ctr">
            <a:normAutofit/>
          </a:bodyPr>
          <a:lstStyle>
            <a:lvl1pPr marL="0" indent="0" algn="l">
              <a:buNone/>
              <a:defRPr sz="1276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29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31" y="1175949"/>
            <a:ext cx="4861398" cy="6383726"/>
          </a:xfrm>
        </p:spPr>
        <p:txBody>
          <a:bodyPr anchor="ctr">
            <a:normAutofit/>
          </a:bodyPr>
          <a:lstStyle>
            <a:lvl1pPr algn="l">
              <a:defRPr sz="1984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6021" y="7559675"/>
            <a:ext cx="4537304" cy="106395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24018" indent="0">
              <a:buFontTx/>
              <a:buNone/>
              <a:defRPr/>
            </a:lvl2pPr>
            <a:lvl3pPr marL="648035" indent="0">
              <a:buFontTx/>
              <a:buNone/>
              <a:defRPr/>
            </a:lvl3pPr>
            <a:lvl4pPr marL="972053" indent="0">
              <a:buFontTx/>
              <a:buNone/>
              <a:defRPr/>
            </a:lvl4pPr>
            <a:lvl5pPr marL="1296071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1" y="9482266"/>
            <a:ext cx="4523055" cy="3789163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62005" y="1566663"/>
            <a:ext cx="324093" cy="1289214"/>
          </a:xfrm>
          <a:prstGeom prst="rect">
            <a:avLst/>
          </a:prstGeom>
        </p:spPr>
        <p:txBody>
          <a:bodyPr vert="horz" lIns="64802" tIns="32401" rIns="64802" bIns="32401" rtlCol="0" anchor="ctr">
            <a:noAutofit/>
          </a:bodyPr>
          <a:lstStyle/>
          <a:p>
            <a:pPr lvl="0"/>
            <a:r>
              <a:rPr lang="en-US" sz="567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4148" y="6103740"/>
            <a:ext cx="324093" cy="1289214"/>
          </a:xfrm>
          <a:prstGeom prst="rect">
            <a:avLst/>
          </a:prstGeom>
        </p:spPr>
        <p:txBody>
          <a:bodyPr vert="horz" lIns="64802" tIns="32401" rIns="64802" bIns="32401" rtlCol="0" anchor="ctr">
            <a:noAutofit/>
          </a:bodyPr>
          <a:lstStyle/>
          <a:p>
            <a:pPr lvl="0" algn="r"/>
            <a:r>
              <a:rPr lang="en-US" sz="567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24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1" y="7559675"/>
            <a:ext cx="4523055" cy="3742138"/>
          </a:xfrm>
        </p:spPr>
        <p:txBody>
          <a:bodyPr anchor="b">
            <a:normAutofit/>
          </a:bodyPr>
          <a:lstStyle>
            <a:lvl1pPr algn="l">
              <a:defRPr sz="1984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11316321"/>
            <a:ext cx="4523899" cy="1955107"/>
          </a:xfrm>
        </p:spPr>
        <p:txBody>
          <a:bodyPr anchor="t">
            <a:normAutofit/>
          </a:bodyPr>
          <a:lstStyle>
            <a:lvl1pPr marL="0" indent="0" algn="l">
              <a:buNone/>
              <a:defRPr sz="1276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4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32" y="1175949"/>
            <a:ext cx="4861397" cy="6383726"/>
          </a:xfrm>
        </p:spPr>
        <p:txBody>
          <a:bodyPr anchor="ctr">
            <a:normAutofit/>
          </a:bodyPr>
          <a:lstStyle>
            <a:lvl1pPr algn="l">
              <a:defRPr sz="1984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8011" y="8567632"/>
            <a:ext cx="4523055" cy="23145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41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10919531"/>
            <a:ext cx="4523054" cy="2351899"/>
          </a:xfrm>
        </p:spPr>
        <p:txBody>
          <a:bodyPr anchor="t">
            <a:normAutofit/>
          </a:bodyPr>
          <a:lstStyle>
            <a:lvl1pPr marL="0" indent="0" algn="l">
              <a:buNone/>
              <a:defRPr sz="1276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62005" y="1566663"/>
            <a:ext cx="324093" cy="1289214"/>
          </a:xfrm>
          <a:prstGeom prst="rect">
            <a:avLst/>
          </a:prstGeom>
        </p:spPr>
        <p:txBody>
          <a:bodyPr vert="horz" lIns="64802" tIns="32401" rIns="64802" bIns="32401" rtlCol="0" anchor="ctr">
            <a:noAutofit/>
          </a:bodyPr>
          <a:lstStyle/>
          <a:p>
            <a:pPr lvl="0"/>
            <a:r>
              <a:rPr lang="en-US" sz="567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4148" y="6103740"/>
            <a:ext cx="324093" cy="1289214"/>
          </a:xfrm>
          <a:prstGeom prst="rect">
            <a:avLst/>
          </a:prstGeom>
        </p:spPr>
        <p:txBody>
          <a:bodyPr vert="horz" lIns="64802" tIns="32401" rIns="64802" bIns="32401" rtlCol="0" anchor="ctr">
            <a:noAutofit/>
          </a:bodyPr>
          <a:lstStyle/>
          <a:p>
            <a:pPr lvl="0" algn="r"/>
            <a:r>
              <a:rPr lang="en-US" sz="567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77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1175949"/>
            <a:ext cx="5333287" cy="63837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984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8011" y="8660962"/>
            <a:ext cx="4523055" cy="18479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41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10508886"/>
            <a:ext cx="4523054" cy="2762544"/>
          </a:xfrm>
        </p:spPr>
        <p:txBody>
          <a:bodyPr anchor="t">
            <a:normAutofit/>
          </a:bodyPr>
          <a:lstStyle>
            <a:lvl1pPr marL="0" indent="0" algn="l">
              <a:buNone/>
              <a:defRPr sz="1276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9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>
            <a:normAutofit/>
          </a:bodyPr>
          <a:lstStyle>
            <a:lvl1pPr algn="l">
              <a:defRPr sz="19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010" y="1175952"/>
            <a:ext cx="4645307" cy="8306317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9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3484" y="1175950"/>
            <a:ext cx="1448681" cy="9743581"/>
          </a:xfrm>
        </p:spPr>
        <p:txBody>
          <a:bodyPr vert="eaVert">
            <a:normAutofit/>
          </a:bodyPr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010" y="1175949"/>
            <a:ext cx="4145790" cy="1209548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10" y="1175949"/>
            <a:ext cx="4645307" cy="8306317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4367811"/>
            <a:ext cx="4537305" cy="5114448"/>
          </a:xfrm>
        </p:spPr>
        <p:txBody>
          <a:bodyPr anchor="b">
            <a:normAutofit/>
          </a:bodyPr>
          <a:lstStyle>
            <a:lvl1pPr algn="l">
              <a:defRPr sz="2268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9892908"/>
            <a:ext cx="4537304" cy="3378522"/>
          </a:xfrm>
        </p:spPr>
        <p:txBody>
          <a:bodyPr anchor="t">
            <a:normAutofit/>
          </a:bodyPr>
          <a:lstStyle>
            <a:lvl1pPr marL="0" indent="0" algn="l">
              <a:buNone/>
              <a:defRPr sz="1276">
                <a:solidFill>
                  <a:schemeClr val="bg2">
                    <a:lumMod val="75000"/>
                  </a:schemeClr>
                </a:solidFill>
              </a:defRPr>
            </a:lvl1pPr>
            <a:lvl2pPr marL="32401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4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>
            <a:normAutofit/>
          </a:bodyPr>
          <a:lstStyle>
            <a:lvl1pPr>
              <a:defRPr sz="2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78010" y="1175951"/>
            <a:ext cx="2799265" cy="830631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304126" y="1175949"/>
            <a:ext cx="2798039" cy="8287644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>
            <a:normAutofit/>
          </a:bodyPr>
          <a:lstStyle>
            <a:lvl1pPr>
              <a:defRPr sz="2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15" y="1175950"/>
            <a:ext cx="2634071" cy="1343942"/>
          </a:xfrm>
        </p:spPr>
        <p:txBody>
          <a:bodyPr anchor="b">
            <a:noAutofit/>
          </a:bodyPr>
          <a:lstStyle>
            <a:lvl1pPr marL="0" indent="0">
              <a:buNone/>
              <a:defRPr sz="1701" b="0" cap="all">
                <a:solidFill>
                  <a:schemeClr val="tx1"/>
                </a:solidFill>
              </a:defRPr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10" y="2519893"/>
            <a:ext cx="2796076" cy="696236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656" y="1249448"/>
            <a:ext cx="2667510" cy="1270444"/>
          </a:xfrm>
        </p:spPr>
        <p:txBody>
          <a:bodyPr anchor="b">
            <a:noAutofit/>
          </a:bodyPr>
          <a:lstStyle>
            <a:lvl1pPr marL="0" indent="0">
              <a:buNone/>
              <a:defRPr sz="1701" b="0" cap="all">
                <a:solidFill>
                  <a:schemeClr val="tx1"/>
                </a:solidFill>
              </a:defRPr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4126" y="2519892"/>
            <a:ext cx="2804040" cy="694370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4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</p:spPr>
        <p:txBody>
          <a:bodyPr>
            <a:normAutofit/>
          </a:bodyPr>
          <a:lstStyle>
            <a:lvl1pPr>
              <a:defRPr sz="2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9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04" y="1175949"/>
            <a:ext cx="2268061" cy="3359856"/>
          </a:xfrm>
        </p:spPr>
        <p:txBody>
          <a:bodyPr anchor="b">
            <a:normAutofit/>
          </a:bodyPr>
          <a:lstStyle>
            <a:lvl1pPr algn="l">
              <a:defRPr sz="1417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10" y="1175949"/>
            <a:ext cx="3145659" cy="1209548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104" y="4871796"/>
            <a:ext cx="2268061" cy="4610469"/>
          </a:xfrm>
        </p:spPr>
        <p:txBody>
          <a:bodyPr anchor="t">
            <a:normAutofit/>
          </a:bodyPr>
          <a:lstStyle>
            <a:lvl1pPr marL="0" indent="0">
              <a:buNone/>
              <a:defRPr sz="1134"/>
            </a:lvl1pPr>
            <a:lvl2pPr marL="324018" indent="0">
              <a:buNone/>
              <a:defRPr sz="850"/>
            </a:lvl2pPr>
            <a:lvl3pPr marL="648035" indent="0">
              <a:buNone/>
              <a:defRPr sz="709"/>
            </a:lvl3pPr>
            <a:lvl4pPr marL="972053" indent="0">
              <a:buNone/>
              <a:defRPr sz="638"/>
            </a:lvl4pPr>
            <a:lvl5pPr marL="1296071" indent="0">
              <a:buNone/>
              <a:defRPr sz="638"/>
            </a:lvl5pPr>
            <a:lvl6pPr marL="1620088" indent="0">
              <a:buNone/>
              <a:defRPr sz="638"/>
            </a:lvl6pPr>
            <a:lvl7pPr marL="1944106" indent="0">
              <a:buNone/>
              <a:defRPr sz="638"/>
            </a:lvl7pPr>
            <a:lvl8pPr marL="2268123" indent="0">
              <a:buNone/>
              <a:defRPr sz="638"/>
            </a:lvl8pPr>
            <a:lvl9pPr marL="2592141" indent="0">
              <a:buNone/>
              <a:defRPr sz="63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086" y="3191863"/>
            <a:ext cx="2525212" cy="2519892"/>
          </a:xfrm>
        </p:spPr>
        <p:txBody>
          <a:bodyPr anchor="b">
            <a:normAutofit/>
          </a:bodyPr>
          <a:lstStyle>
            <a:lvl1pPr algn="l">
              <a:defRPr sz="1701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0015" y="2015913"/>
            <a:ext cx="2325162" cy="1058354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34"/>
            </a:lvl1pPr>
            <a:lvl2pPr marL="324018" indent="0">
              <a:buNone/>
              <a:defRPr sz="1134"/>
            </a:lvl2pPr>
            <a:lvl3pPr marL="648035" indent="0">
              <a:buNone/>
              <a:defRPr sz="1134"/>
            </a:lvl3pPr>
            <a:lvl4pPr marL="972053" indent="0">
              <a:buNone/>
              <a:defRPr sz="1134"/>
            </a:lvl4pPr>
            <a:lvl5pPr marL="1296071" indent="0">
              <a:buNone/>
              <a:defRPr sz="1134"/>
            </a:lvl5pPr>
            <a:lvl6pPr marL="1620088" indent="0">
              <a:buNone/>
              <a:defRPr sz="1134"/>
            </a:lvl6pPr>
            <a:lvl7pPr marL="1944106" indent="0">
              <a:buNone/>
              <a:defRPr sz="1134"/>
            </a:lvl7pPr>
            <a:lvl8pPr marL="2268123" indent="0">
              <a:buNone/>
              <a:defRPr sz="1134"/>
            </a:lvl8pPr>
            <a:lvl9pPr marL="2592141" indent="0">
              <a:buNone/>
              <a:defRPr sz="113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47" y="6047740"/>
            <a:ext cx="2525896" cy="4591803"/>
          </a:xfrm>
        </p:spPr>
        <p:txBody>
          <a:bodyPr anchor="t">
            <a:normAutofit/>
          </a:bodyPr>
          <a:lstStyle>
            <a:lvl1pPr marL="0" indent="0">
              <a:buNone/>
              <a:defRPr sz="1276"/>
            </a:lvl1pPr>
            <a:lvl2pPr marL="324018" indent="0">
              <a:buNone/>
              <a:defRPr sz="850"/>
            </a:lvl2pPr>
            <a:lvl3pPr marL="648035" indent="0">
              <a:buNone/>
              <a:defRPr sz="709"/>
            </a:lvl3pPr>
            <a:lvl4pPr marL="972053" indent="0">
              <a:buNone/>
              <a:defRPr sz="638"/>
            </a:lvl4pPr>
            <a:lvl5pPr marL="1296071" indent="0">
              <a:buNone/>
              <a:defRPr sz="638"/>
            </a:lvl5pPr>
            <a:lvl6pPr marL="1620088" indent="0">
              <a:buNone/>
              <a:defRPr sz="638"/>
            </a:lvl6pPr>
            <a:lvl7pPr marL="1944106" indent="0">
              <a:buNone/>
              <a:defRPr sz="638"/>
            </a:lvl7pPr>
            <a:lvl8pPr marL="2268123" indent="0">
              <a:buNone/>
              <a:defRPr sz="638"/>
            </a:lvl8pPr>
            <a:lvl9pPr marL="2592141" indent="0">
              <a:buNone/>
              <a:defRPr sz="63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010" y="13607416"/>
            <a:ext cx="4118656" cy="80496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5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27378" y="8586299"/>
            <a:ext cx="1750764" cy="586108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10" y="9911574"/>
            <a:ext cx="4645307" cy="33598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10" y="1175952"/>
            <a:ext cx="4645307" cy="830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65670" y="13607423"/>
            <a:ext cx="850745" cy="8049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61FE54-F249-4B4E-BE99-7DBAD0F6FFD2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10" y="13607416"/>
            <a:ext cx="4118656" cy="8049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9585" y="12298479"/>
            <a:ext cx="607273" cy="1476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984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6F290A-D3F5-47D2-A23A-20ACCB9253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51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324018" rtl="0" eaLnBrk="1" latinLnBrk="0" hangingPunct="1">
        <a:spcBef>
          <a:spcPct val="0"/>
        </a:spcBef>
        <a:buNone/>
        <a:defRPr sz="2268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511" indent="-202511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1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26529" indent="-202511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850546" indent="-202511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093560" indent="-121507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417577" indent="-121507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782097" indent="-162009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106115" indent="-162009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430132" indent="-162009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754150" indent="-162009" algn="l" defTabSz="324018" rtl="0" eaLnBrk="1" latinLnBrk="0" hangingPunct="1">
        <a:spcBef>
          <a:spcPct val="20000"/>
        </a:spcBef>
        <a:spcAft>
          <a:spcPts val="42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324018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E01797B6-B5DA-4A63-865E-6E929D973ED8}"/>
              </a:ext>
            </a:extLst>
          </p:cNvPr>
          <p:cNvSpPr/>
          <p:nvPr/>
        </p:nvSpPr>
        <p:spPr>
          <a:xfrm>
            <a:off x="1127125" y="560247"/>
            <a:ext cx="5162550" cy="3360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6" tIns="22863" rIns="45726" bIns="2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Document transmit « sans délai », en LRAR, par le notaire au syndic notifiant la vente définitive du lot concerné </a:t>
            </a:r>
          </a:p>
        </p:txBody>
      </p:sp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EA6C14FC-E77D-4FD6-802F-0FE8E1755703}"/>
              </a:ext>
            </a:extLst>
          </p:cNvPr>
          <p:cNvSpPr/>
          <p:nvPr/>
        </p:nvSpPr>
        <p:spPr>
          <a:xfrm>
            <a:off x="1516062" y="11531407"/>
            <a:ext cx="3695700" cy="29846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6" tIns="22863" rIns="45726" bIns="2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Permet au syndic de la copropriété de tenir à jour la liste des copropriétaires, obligation qui lui incombe</a:t>
            </a:r>
            <a:endParaRPr lang="fr-FR" sz="700" dirty="0"/>
          </a:p>
        </p:txBody>
      </p:sp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237A8101-5075-4776-8F4F-5F7C857E2D23}"/>
              </a:ext>
            </a:extLst>
          </p:cNvPr>
          <p:cNvSpPr/>
          <p:nvPr/>
        </p:nvSpPr>
        <p:spPr>
          <a:xfrm>
            <a:off x="1140618" y="7721407"/>
            <a:ext cx="4446588" cy="29887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6" tIns="22863" rIns="45726" bIns="2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Rend la mutation opposable au syndicat des copropriétaires, c’est-à-dire qu’il ne pourra pas ignorer le transfert de propriété, </a:t>
            </a:r>
            <a:endParaRPr lang="fr-FR" sz="700" dirty="0"/>
          </a:p>
        </p:txBody>
      </p:sp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1C1110E7-3FFD-494F-971F-797ACDDC223E}"/>
              </a:ext>
            </a:extLst>
          </p:cNvPr>
          <p:cNvSpPr/>
          <p:nvPr/>
        </p:nvSpPr>
        <p:spPr>
          <a:xfrm>
            <a:off x="2005133" y="4444836"/>
            <a:ext cx="3048000" cy="25336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6" tIns="22863" rIns="45726" bIns="2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l’acquéreur devient officiellement le nouveau copropriétaire pour le syndic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2EE2AC-DD4B-4EDC-9322-6FBC5A4F2F1E}"/>
              </a:ext>
            </a:extLst>
          </p:cNvPr>
          <p:cNvSpPr txBox="1"/>
          <p:nvPr/>
        </p:nvSpPr>
        <p:spPr>
          <a:xfrm>
            <a:off x="190500" y="800100"/>
            <a:ext cx="702469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ell MT" panose="02020503060305020303" pitchFamily="18" charset="0"/>
              </a:rPr>
              <a:t>N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O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T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I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F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I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C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A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T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I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O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N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D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E</a:t>
            </a:r>
          </a:p>
          <a:p>
            <a:pPr algn="ctr"/>
            <a:endParaRPr lang="fr-FR" sz="2400" b="1" dirty="0">
              <a:latin typeface="Bell MT" panose="02020503060305020303" pitchFamily="18" charset="0"/>
            </a:endParaRP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T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R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A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N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S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F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E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R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T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D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E</a:t>
            </a:r>
          </a:p>
          <a:p>
            <a:pPr algn="ctr"/>
            <a:endParaRPr lang="fr-FR" sz="2400" b="1" dirty="0">
              <a:latin typeface="Bell MT" panose="02020503060305020303" pitchFamily="18" charset="0"/>
            </a:endParaRP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P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R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O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P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R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I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E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T</a:t>
            </a:r>
          </a:p>
          <a:p>
            <a:pPr algn="ctr"/>
            <a:r>
              <a:rPr lang="fr-FR" sz="2400" b="1" dirty="0">
                <a:latin typeface="Bell MT" panose="02020503060305020303" pitchFamily="18" charset="0"/>
              </a:rPr>
              <a:t>E</a:t>
            </a:r>
          </a:p>
        </p:txBody>
      </p:sp>
      <p:sp>
        <p:nvSpPr>
          <p:cNvPr id="9" name="Parchemin : vertical 8">
            <a:extLst>
              <a:ext uri="{FF2B5EF4-FFF2-40B4-BE49-F238E27FC236}">
                <a16:creationId xmlns:a16="http://schemas.microsoft.com/office/drawing/2014/main" id="{8D9431E4-0C05-4C1D-BFD1-2E7D304D4721}"/>
              </a:ext>
            </a:extLst>
          </p:cNvPr>
          <p:cNvSpPr/>
          <p:nvPr/>
        </p:nvSpPr>
        <p:spPr>
          <a:xfrm>
            <a:off x="-793" y="532227"/>
            <a:ext cx="1145381" cy="14394817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14905C-423D-476C-83F9-D17B8A953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46" y="13696951"/>
            <a:ext cx="1314329" cy="1380212"/>
          </a:xfrm>
          <a:prstGeom prst="rect">
            <a:avLst/>
          </a:prstGeom>
        </p:spPr>
      </p:pic>
      <p:pic>
        <p:nvPicPr>
          <p:cNvPr id="11" name="Open">
            <a:hlinkClick r:id="" action="ppaction://media"/>
            <a:extLst>
              <a:ext uri="{FF2B5EF4-FFF2-40B4-BE49-F238E27FC236}">
                <a16:creationId xmlns:a16="http://schemas.microsoft.com/office/drawing/2014/main" id="{A8BC0EEC-FA96-427D-8610-8795FF104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60488" y="13392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105</Words>
  <Application>Microsoft Office PowerPoint</Application>
  <PresentationFormat>Personnalisé</PresentationFormat>
  <Paragraphs>42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Bell MT</vt:lpstr>
      <vt:lpstr>Century Gothic</vt:lpstr>
      <vt:lpstr>Wingdings 3</vt:lpstr>
      <vt:lpstr>Secteur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ASTRUC</dc:creator>
  <cp:lastModifiedBy>LIONEL ASTRUC</cp:lastModifiedBy>
  <cp:revision>7</cp:revision>
  <dcterms:created xsi:type="dcterms:W3CDTF">2020-04-13T13:30:06Z</dcterms:created>
  <dcterms:modified xsi:type="dcterms:W3CDTF">2020-04-13T14:31:18Z</dcterms:modified>
</cp:coreProperties>
</file>