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6840538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ONEL ASTRUC" initials="LA" lastIdx="1" clrIdx="0">
    <p:extLst>
      <p:ext uri="{19B8F6BF-5375-455C-9EA6-DF929625EA0E}">
        <p15:presenceInfo xmlns:p15="http://schemas.microsoft.com/office/powerpoint/2012/main" userId="b6290fe1625a6c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847" y="10545233"/>
            <a:ext cx="5130404" cy="2822084"/>
          </a:xfrm>
        </p:spPr>
        <p:txBody>
          <a:bodyPr wrap="none" anchor="t">
            <a:normAutofit/>
          </a:bodyPr>
          <a:lstStyle>
            <a:lvl1pPr algn="r">
              <a:defRPr sz="5386" b="0" spc="-168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9847" y="9047202"/>
            <a:ext cx="5130404" cy="1461117"/>
          </a:xfrm>
        </p:spPr>
        <p:txBody>
          <a:bodyPr anchor="b">
            <a:normAutofit/>
          </a:bodyPr>
          <a:lstStyle>
            <a:lvl1pPr marL="0" indent="0" algn="r">
              <a:buNone/>
              <a:defRPr sz="1795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6523" indent="0" algn="ctr">
              <a:buNone/>
              <a:defRPr sz="1122"/>
            </a:lvl2pPr>
            <a:lvl3pPr marL="513047" indent="0" algn="ctr">
              <a:buNone/>
              <a:defRPr sz="1010"/>
            </a:lvl3pPr>
            <a:lvl4pPr marL="769570" indent="0" algn="ctr">
              <a:buNone/>
              <a:defRPr sz="898"/>
            </a:lvl4pPr>
            <a:lvl5pPr marL="1026094" indent="0" algn="ctr">
              <a:buNone/>
              <a:defRPr sz="898"/>
            </a:lvl5pPr>
            <a:lvl6pPr marL="1282617" indent="0" algn="ctr">
              <a:buNone/>
              <a:defRPr sz="898"/>
            </a:lvl6pPr>
            <a:lvl7pPr marL="1539141" indent="0" algn="ctr">
              <a:buNone/>
              <a:defRPr sz="898"/>
            </a:lvl7pPr>
            <a:lvl8pPr marL="1795664" indent="0" algn="ctr">
              <a:buNone/>
              <a:defRPr sz="898"/>
            </a:lvl8pPr>
            <a:lvl9pPr marL="2052188" indent="0" algn="ctr">
              <a:buNone/>
              <a:defRPr sz="898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9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10316408"/>
            <a:ext cx="5899964" cy="1935537"/>
          </a:xfrm>
        </p:spPr>
        <p:txBody>
          <a:bodyPr anchor="b"/>
          <a:lstStyle>
            <a:lvl1pPr>
              <a:defRPr sz="17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1178" y="2332567"/>
            <a:ext cx="5899964" cy="7983842"/>
          </a:xfrm>
        </p:spPr>
        <p:txBody>
          <a:bodyPr anchor="t"/>
          <a:lstStyle>
            <a:lvl1pPr marL="0" indent="0">
              <a:buNone/>
              <a:defRPr sz="1795"/>
            </a:lvl1pPr>
            <a:lvl2pPr marL="256523" indent="0">
              <a:buNone/>
              <a:defRPr sz="1571"/>
            </a:lvl2pPr>
            <a:lvl3pPr marL="513047" indent="0">
              <a:buNone/>
              <a:defRPr sz="1347"/>
            </a:lvl3pPr>
            <a:lvl4pPr marL="769570" indent="0">
              <a:buNone/>
              <a:defRPr sz="1122"/>
            </a:lvl4pPr>
            <a:lvl5pPr marL="1026094" indent="0">
              <a:buNone/>
              <a:defRPr sz="1122"/>
            </a:lvl5pPr>
            <a:lvl6pPr marL="1282617" indent="0">
              <a:buNone/>
              <a:defRPr sz="1122"/>
            </a:lvl6pPr>
            <a:lvl7pPr marL="1539141" indent="0">
              <a:buNone/>
              <a:defRPr sz="1122"/>
            </a:lvl7pPr>
            <a:lvl8pPr marL="1795664" indent="0">
              <a:buNone/>
              <a:defRPr sz="1122"/>
            </a:lvl8pPr>
            <a:lvl9pPr marL="2052188" indent="0">
              <a:buNone/>
              <a:defRPr sz="11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12251944"/>
            <a:ext cx="5899073" cy="1612182"/>
          </a:xfrm>
        </p:spPr>
        <p:txBody>
          <a:bodyPr/>
          <a:lstStyle>
            <a:lvl1pPr marL="0" indent="0">
              <a:buNone/>
              <a:defRPr sz="898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6523" indent="0">
              <a:buNone/>
              <a:defRPr sz="786"/>
            </a:lvl2pPr>
            <a:lvl3pPr marL="513047" indent="0">
              <a:buNone/>
              <a:defRPr sz="673"/>
            </a:lvl3pPr>
            <a:lvl4pPr marL="769570" indent="0">
              <a:buNone/>
              <a:defRPr sz="561"/>
            </a:lvl4pPr>
            <a:lvl5pPr marL="1026094" indent="0">
              <a:buNone/>
              <a:defRPr sz="561"/>
            </a:lvl5pPr>
            <a:lvl6pPr marL="1282617" indent="0">
              <a:buNone/>
              <a:defRPr sz="561"/>
            </a:lvl6pPr>
            <a:lvl7pPr marL="1539141" indent="0">
              <a:buNone/>
              <a:defRPr sz="561"/>
            </a:lvl7pPr>
            <a:lvl8pPr marL="1795664" indent="0">
              <a:buNone/>
              <a:defRPr sz="561"/>
            </a:lvl8pPr>
            <a:lvl9pPr marL="2052188" indent="0">
              <a:buNone/>
              <a:defRPr sz="56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78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862523"/>
            <a:ext cx="5899964" cy="8349070"/>
          </a:xfrm>
        </p:spPr>
        <p:txBody>
          <a:bodyPr anchor="ctr"/>
          <a:lstStyle>
            <a:lvl1pPr>
              <a:defRPr sz="17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10605166"/>
            <a:ext cx="5899073" cy="3547716"/>
          </a:xfrm>
        </p:spPr>
        <p:txBody>
          <a:bodyPr anchor="ctr"/>
          <a:lstStyle>
            <a:lvl1pPr marL="0" indent="0">
              <a:buNone/>
              <a:defRPr sz="898"/>
            </a:lvl1pPr>
            <a:lvl2pPr marL="256523" indent="0">
              <a:buNone/>
              <a:defRPr sz="786"/>
            </a:lvl2pPr>
            <a:lvl3pPr marL="513047" indent="0">
              <a:buNone/>
              <a:defRPr sz="673"/>
            </a:lvl3pPr>
            <a:lvl4pPr marL="769570" indent="0">
              <a:buNone/>
              <a:defRPr sz="561"/>
            </a:lvl4pPr>
            <a:lvl5pPr marL="1026094" indent="0">
              <a:buNone/>
              <a:defRPr sz="561"/>
            </a:lvl5pPr>
            <a:lvl6pPr marL="1282617" indent="0">
              <a:buNone/>
              <a:defRPr sz="561"/>
            </a:lvl6pPr>
            <a:lvl7pPr marL="1539141" indent="0">
              <a:buNone/>
              <a:defRPr sz="561"/>
            </a:lvl7pPr>
            <a:lvl8pPr marL="1795664" indent="0">
              <a:buNone/>
              <a:defRPr sz="561"/>
            </a:lvl8pPr>
            <a:lvl9pPr marL="2052188" indent="0">
              <a:buNone/>
              <a:defRPr sz="56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51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23" y="862523"/>
            <a:ext cx="5219474" cy="7070043"/>
          </a:xfrm>
        </p:spPr>
        <p:txBody>
          <a:bodyPr anchor="ctr"/>
          <a:lstStyle>
            <a:lvl1pPr>
              <a:defRPr sz="246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5398" y="7950350"/>
            <a:ext cx="4910633" cy="1296810"/>
          </a:xfrm>
        </p:spPr>
        <p:txBody>
          <a:bodyPr anchor="t">
            <a:normAutofit/>
          </a:bodyPr>
          <a:lstStyle>
            <a:lvl1pPr marL="0" indent="0">
              <a:buNone/>
              <a:defRPr sz="786"/>
            </a:lvl1pPr>
            <a:lvl2pPr marL="256523" indent="0">
              <a:buNone/>
              <a:defRPr sz="786"/>
            </a:lvl2pPr>
            <a:lvl3pPr marL="513047" indent="0">
              <a:buNone/>
              <a:defRPr sz="673"/>
            </a:lvl3pPr>
            <a:lvl4pPr marL="769570" indent="0">
              <a:buNone/>
              <a:defRPr sz="561"/>
            </a:lvl4pPr>
            <a:lvl5pPr marL="1026094" indent="0">
              <a:buNone/>
              <a:defRPr sz="561"/>
            </a:lvl5pPr>
            <a:lvl6pPr marL="1282617" indent="0">
              <a:buNone/>
              <a:defRPr sz="561"/>
            </a:lvl6pPr>
            <a:lvl7pPr marL="1539141" indent="0">
              <a:buNone/>
              <a:defRPr sz="561"/>
            </a:lvl7pPr>
            <a:lvl8pPr marL="1795664" indent="0">
              <a:buNone/>
              <a:defRPr sz="561"/>
            </a:lvl8pPr>
            <a:lvl9pPr marL="2052188" indent="0">
              <a:buNone/>
              <a:defRPr sz="56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287" y="10634293"/>
            <a:ext cx="5898182" cy="3518590"/>
          </a:xfrm>
        </p:spPr>
        <p:txBody>
          <a:bodyPr anchor="ctr">
            <a:normAutofit/>
          </a:bodyPr>
          <a:lstStyle>
            <a:lvl1pPr marL="0" indent="0">
              <a:buNone/>
              <a:defRPr sz="898"/>
            </a:lvl1pPr>
            <a:lvl2pPr marL="256523" indent="0">
              <a:buNone/>
              <a:defRPr sz="786"/>
            </a:lvl2pPr>
            <a:lvl3pPr marL="513047" indent="0">
              <a:buNone/>
              <a:defRPr sz="673"/>
            </a:lvl3pPr>
            <a:lvl4pPr marL="769570" indent="0">
              <a:buNone/>
              <a:defRPr sz="561"/>
            </a:lvl4pPr>
            <a:lvl5pPr marL="1026094" indent="0">
              <a:buNone/>
              <a:defRPr sz="561"/>
            </a:lvl5pPr>
            <a:lvl6pPr marL="1282617" indent="0">
              <a:buNone/>
              <a:defRPr sz="561"/>
            </a:lvl6pPr>
            <a:lvl7pPr marL="1539141" indent="0">
              <a:buNone/>
              <a:defRPr sz="561"/>
            </a:lvl7pPr>
            <a:lvl8pPr marL="1795664" indent="0">
              <a:buNone/>
              <a:defRPr sz="561"/>
            </a:lvl8pPr>
            <a:lvl9pPr marL="2052188" indent="0">
              <a:buNone/>
              <a:defRPr sz="56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23371" y="1858690"/>
            <a:ext cx="342027" cy="1381398"/>
          </a:xfrm>
          <a:prstGeom prst="rect">
            <a:avLst/>
          </a:prstGeom>
        </p:spPr>
        <p:txBody>
          <a:bodyPr vert="horz" lIns="51304" tIns="25652" rIns="51304" bIns="2565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48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6320" y="6480175"/>
            <a:ext cx="342027" cy="1381398"/>
          </a:xfrm>
          <a:prstGeom prst="rect">
            <a:avLst/>
          </a:prstGeom>
        </p:spPr>
        <p:txBody>
          <a:bodyPr vert="horz" lIns="51304" tIns="25652" rIns="51304" bIns="2565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48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05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496925"/>
            <a:ext cx="5899964" cy="5933629"/>
          </a:xfrm>
        </p:spPr>
        <p:txBody>
          <a:bodyPr anchor="b">
            <a:normAutofit/>
          </a:bodyPr>
          <a:lstStyle>
            <a:lvl1pPr>
              <a:defRPr sz="303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11458375"/>
            <a:ext cx="5899073" cy="2694507"/>
          </a:xfrm>
        </p:spPr>
        <p:txBody>
          <a:bodyPr anchor="t"/>
          <a:lstStyle>
            <a:lvl1pPr marL="0" indent="0">
              <a:buNone/>
              <a:defRPr sz="898"/>
            </a:lvl1pPr>
            <a:lvl2pPr marL="256523" indent="0">
              <a:buNone/>
              <a:defRPr sz="786"/>
            </a:lvl2pPr>
            <a:lvl3pPr marL="513047" indent="0">
              <a:buNone/>
              <a:defRPr sz="673"/>
            </a:lvl3pPr>
            <a:lvl4pPr marL="769570" indent="0">
              <a:buNone/>
              <a:defRPr sz="561"/>
            </a:lvl4pPr>
            <a:lvl5pPr marL="1026094" indent="0">
              <a:buNone/>
              <a:defRPr sz="561"/>
            </a:lvl5pPr>
            <a:lvl6pPr marL="1282617" indent="0">
              <a:buNone/>
              <a:defRPr sz="561"/>
            </a:lvl6pPr>
            <a:lvl7pPr marL="1539141" indent="0">
              <a:buNone/>
              <a:defRPr sz="561"/>
            </a:lvl7pPr>
            <a:lvl8pPr marL="1795664" indent="0">
              <a:buNone/>
              <a:defRPr sz="561"/>
            </a:lvl8pPr>
            <a:lvl9pPr marL="2052188" indent="0">
              <a:buNone/>
              <a:defRPr sz="56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92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0287" y="862527"/>
            <a:ext cx="5899964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0305" y="4455120"/>
            <a:ext cx="1653392" cy="1361286"/>
          </a:xfrm>
        </p:spPr>
        <p:txBody>
          <a:bodyPr anchor="b">
            <a:noAutofit/>
          </a:bodyPr>
          <a:lstStyle>
            <a:lvl1pPr marL="0" indent="0">
              <a:buNone/>
              <a:defRPr sz="1347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6523" indent="0">
              <a:buNone/>
              <a:defRPr sz="1122" b="1"/>
            </a:lvl2pPr>
            <a:lvl3pPr marL="513047" indent="0">
              <a:buNone/>
              <a:defRPr sz="1010" b="1"/>
            </a:lvl3pPr>
            <a:lvl4pPr marL="769570" indent="0">
              <a:buNone/>
              <a:defRPr sz="898" b="1"/>
            </a:lvl4pPr>
            <a:lvl5pPr marL="1026094" indent="0">
              <a:buNone/>
              <a:defRPr sz="898" b="1"/>
            </a:lvl5pPr>
            <a:lvl6pPr marL="1282617" indent="0">
              <a:buNone/>
              <a:defRPr sz="898" b="1"/>
            </a:lvl6pPr>
            <a:lvl7pPr marL="1539141" indent="0">
              <a:buNone/>
              <a:defRPr sz="898" b="1"/>
            </a:lvl7pPr>
            <a:lvl8pPr marL="1795664" indent="0">
              <a:buNone/>
              <a:defRPr sz="898" b="1"/>
            </a:lvl8pPr>
            <a:lvl9pPr marL="2052188" indent="0">
              <a:buNone/>
              <a:defRPr sz="8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1256" y="6075164"/>
            <a:ext cx="1642442" cy="8478980"/>
          </a:xfrm>
        </p:spPr>
        <p:txBody>
          <a:bodyPr anchor="t">
            <a:normAutofit/>
          </a:bodyPr>
          <a:lstStyle>
            <a:lvl1pPr marL="0" indent="0">
              <a:buNone/>
              <a:defRPr sz="786"/>
            </a:lvl1pPr>
            <a:lvl2pPr marL="256523" indent="0">
              <a:buNone/>
              <a:defRPr sz="673"/>
            </a:lvl2pPr>
            <a:lvl3pPr marL="513047" indent="0">
              <a:buNone/>
              <a:defRPr sz="561"/>
            </a:lvl3pPr>
            <a:lvl4pPr marL="769570" indent="0">
              <a:buNone/>
              <a:defRPr sz="505"/>
            </a:lvl4pPr>
            <a:lvl5pPr marL="1026094" indent="0">
              <a:buNone/>
              <a:defRPr sz="505"/>
            </a:lvl5pPr>
            <a:lvl6pPr marL="1282617" indent="0">
              <a:buNone/>
              <a:defRPr sz="505"/>
            </a:lvl6pPr>
            <a:lvl7pPr marL="1539141" indent="0">
              <a:buNone/>
              <a:defRPr sz="505"/>
            </a:lvl7pPr>
            <a:lvl8pPr marL="1795664" indent="0">
              <a:buNone/>
              <a:defRPr sz="505"/>
            </a:lvl8pPr>
            <a:lvl9pPr marL="2052188" indent="0">
              <a:buNone/>
              <a:defRPr sz="5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74176" y="4455120"/>
            <a:ext cx="1647430" cy="136128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47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68255" y="6075164"/>
            <a:ext cx="1653351" cy="8478980"/>
          </a:xfrm>
        </p:spPr>
        <p:txBody>
          <a:bodyPr anchor="t">
            <a:normAutofit/>
          </a:bodyPr>
          <a:lstStyle>
            <a:lvl1pPr marL="0" indent="0">
              <a:buNone/>
              <a:defRPr sz="786"/>
            </a:lvl1pPr>
            <a:lvl2pPr marL="256523" indent="0">
              <a:buNone/>
              <a:defRPr sz="673"/>
            </a:lvl2pPr>
            <a:lvl3pPr marL="513047" indent="0">
              <a:buNone/>
              <a:defRPr sz="561"/>
            </a:lvl3pPr>
            <a:lvl4pPr marL="769570" indent="0">
              <a:buNone/>
              <a:defRPr sz="505"/>
            </a:lvl4pPr>
            <a:lvl5pPr marL="1026094" indent="0">
              <a:buNone/>
              <a:defRPr sz="505"/>
            </a:lvl5pPr>
            <a:lvl6pPr marL="1282617" indent="0">
              <a:buNone/>
              <a:defRPr sz="505"/>
            </a:lvl6pPr>
            <a:lvl7pPr marL="1539141" indent="0">
              <a:buNone/>
              <a:defRPr sz="505"/>
            </a:lvl7pPr>
            <a:lvl8pPr marL="1795664" indent="0">
              <a:buNone/>
              <a:defRPr sz="505"/>
            </a:lvl8pPr>
            <a:lvl9pPr marL="2052188" indent="0">
              <a:buNone/>
              <a:defRPr sz="5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2620" y="4455120"/>
            <a:ext cx="1645114" cy="136128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47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92620" y="6075164"/>
            <a:ext cx="1645114" cy="8478980"/>
          </a:xfrm>
        </p:spPr>
        <p:txBody>
          <a:bodyPr anchor="t">
            <a:normAutofit/>
          </a:bodyPr>
          <a:lstStyle>
            <a:lvl1pPr marL="0" indent="0">
              <a:buNone/>
              <a:defRPr sz="786"/>
            </a:lvl1pPr>
            <a:lvl2pPr marL="256523" indent="0">
              <a:buNone/>
              <a:defRPr sz="673"/>
            </a:lvl2pPr>
            <a:lvl3pPr marL="513047" indent="0">
              <a:buNone/>
              <a:defRPr sz="561"/>
            </a:lvl3pPr>
            <a:lvl4pPr marL="769570" indent="0">
              <a:buNone/>
              <a:defRPr sz="505"/>
            </a:lvl4pPr>
            <a:lvl5pPr marL="1026094" indent="0">
              <a:buNone/>
              <a:defRPr sz="505"/>
            </a:lvl5pPr>
            <a:lvl6pPr marL="1282617" indent="0">
              <a:buNone/>
              <a:defRPr sz="505"/>
            </a:lvl6pPr>
            <a:lvl7pPr marL="1539141" indent="0">
              <a:buNone/>
              <a:defRPr sz="505"/>
            </a:lvl7pPr>
            <a:lvl8pPr marL="1795664" indent="0">
              <a:buNone/>
              <a:defRPr sz="505"/>
            </a:lvl8pPr>
            <a:lvl9pPr marL="2052188" indent="0">
              <a:buNone/>
              <a:defRPr sz="5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62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70287" y="862527"/>
            <a:ext cx="5899964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7390" y="10151856"/>
            <a:ext cx="1649568" cy="1361286"/>
          </a:xfrm>
        </p:spPr>
        <p:txBody>
          <a:bodyPr anchor="b">
            <a:noAutofit/>
          </a:bodyPr>
          <a:lstStyle>
            <a:lvl1pPr marL="0" indent="0">
              <a:buNone/>
              <a:defRPr sz="1347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6523" indent="0">
              <a:buNone/>
              <a:defRPr sz="1122" b="1"/>
            </a:lvl2pPr>
            <a:lvl3pPr marL="513047" indent="0">
              <a:buNone/>
              <a:defRPr sz="1010" b="1"/>
            </a:lvl3pPr>
            <a:lvl4pPr marL="769570" indent="0">
              <a:buNone/>
              <a:defRPr sz="898" b="1"/>
            </a:lvl4pPr>
            <a:lvl5pPr marL="1026094" indent="0">
              <a:buNone/>
              <a:defRPr sz="898" b="1"/>
            </a:lvl5pPr>
            <a:lvl6pPr marL="1282617" indent="0">
              <a:buNone/>
              <a:defRPr sz="898" b="1"/>
            </a:lvl6pPr>
            <a:lvl7pPr marL="1539141" indent="0">
              <a:buNone/>
              <a:defRPr sz="898" b="1"/>
            </a:lvl7pPr>
            <a:lvl8pPr marL="1795664" indent="0">
              <a:buNone/>
              <a:defRPr sz="898" b="1"/>
            </a:lvl8pPr>
            <a:lvl9pPr marL="2052188" indent="0">
              <a:buNone/>
              <a:defRPr sz="8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7390" y="5330114"/>
            <a:ext cx="1649568" cy="36000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8"/>
            </a:lvl1pPr>
            <a:lvl2pPr marL="256523" indent="0">
              <a:buNone/>
              <a:defRPr sz="898"/>
            </a:lvl2pPr>
            <a:lvl3pPr marL="513047" indent="0">
              <a:buNone/>
              <a:defRPr sz="898"/>
            </a:lvl3pPr>
            <a:lvl4pPr marL="769570" indent="0">
              <a:buNone/>
              <a:defRPr sz="898"/>
            </a:lvl4pPr>
            <a:lvl5pPr marL="1026094" indent="0">
              <a:buNone/>
              <a:defRPr sz="898"/>
            </a:lvl5pPr>
            <a:lvl6pPr marL="1282617" indent="0">
              <a:buNone/>
              <a:defRPr sz="898"/>
            </a:lvl6pPr>
            <a:lvl7pPr marL="1539141" indent="0">
              <a:buNone/>
              <a:defRPr sz="898"/>
            </a:lvl7pPr>
            <a:lvl8pPr marL="1795664" indent="0">
              <a:buNone/>
              <a:defRPr sz="898"/>
            </a:lvl8pPr>
            <a:lvl9pPr marL="2052188" indent="0">
              <a:buNone/>
              <a:defRPr sz="89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7390" y="11513146"/>
            <a:ext cx="1649568" cy="1557181"/>
          </a:xfrm>
        </p:spPr>
        <p:txBody>
          <a:bodyPr anchor="t">
            <a:normAutofit/>
          </a:bodyPr>
          <a:lstStyle>
            <a:lvl1pPr marL="0" indent="0">
              <a:buNone/>
              <a:defRPr sz="786"/>
            </a:lvl1pPr>
            <a:lvl2pPr marL="256523" indent="0">
              <a:buNone/>
              <a:defRPr sz="673"/>
            </a:lvl2pPr>
            <a:lvl3pPr marL="513047" indent="0">
              <a:buNone/>
              <a:defRPr sz="561"/>
            </a:lvl3pPr>
            <a:lvl4pPr marL="769570" indent="0">
              <a:buNone/>
              <a:defRPr sz="505"/>
            </a:lvl4pPr>
            <a:lvl5pPr marL="1026094" indent="0">
              <a:buNone/>
              <a:defRPr sz="505"/>
            </a:lvl5pPr>
            <a:lvl6pPr marL="1282617" indent="0">
              <a:buNone/>
              <a:defRPr sz="505"/>
            </a:lvl6pPr>
            <a:lvl7pPr marL="1539141" indent="0">
              <a:buNone/>
              <a:defRPr sz="505"/>
            </a:lvl7pPr>
            <a:lvl8pPr marL="1795664" indent="0">
              <a:buNone/>
              <a:defRPr sz="505"/>
            </a:lvl8pPr>
            <a:lvl9pPr marL="2052188" indent="0">
              <a:buNone/>
              <a:defRPr sz="5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3517" y="10151856"/>
            <a:ext cx="1644223" cy="1361286"/>
          </a:xfrm>
        </p:spPr>
        <p:txBody>
          <a:bodyPr anchor="b">
            <a:noAutofit/>
          </a:bodyPr>
          <a:lstStyle>
            <a:lvl1pPr marL="0" indent="0">
              <a:buNone/>
              <a:defRPr sz="1347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6523" indent="0">
              <a:buNone/>
              <a:defRPr sz="1122" b="1"/>
            </a:lvl2pPr>
            <a:lvl3pPr marL="513047" indent="0">
              <a:buNone/>
              <a:defRPr sz="1010" b="1"/>
            </a:lvl3pPr>
            <a:lvl4pPr marL="769570" indent="0">
              <a:buNone/>
              <a:defRPr sz="898" b="1"/>
            </a:lvl4pPr>
            <a:lvl5pPr marL="1026094" indent="0">
              <a:buNone/>
              <a:defRPr sz="898" b="1"/>
            </a:lvl5pPr>
            <a:lvl6pPr marL="1282617" indent="0">
              <a:buNone/>
              <a:defRPr sz="898" b="1"/>
            </a:lvl6pPr>
            <a:lvl7pPr marL="1539141" indent="0">
              <a:buNone/>
              <a:defRPr sz="898" b="1"/>
            </a:lvl7pPr>
            <a:lvl8pPr marL="1795664" indent="0">
              <a:buNone/>
              <a:defRPr sz="898" b="1"/>
            </a:lvl8pPr>
            <a:lvl9pPr marL="2052188" indent="0">
              <a:buNone/>
              <a:defRPr sz="8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63516" y="5330114"/>
            <a:ext cx="1644223" cy="36000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8"/>
            </a:lvl1pPr>
            <a:lvl2pPr marL="256523" indent="0">
              <a:buNone/>
              <a:defRPr sz="898"/>
            </a:lvl2pPr>
            <a:lvl3pPr marL="513047" indent="0">
              <a:buNone/>
              <a:defRPr sz="898"/>
            </a:lvl3pPr>
            <a:lvl4pPr marL="769570" indent="0">
              <a:buNone/>
              <a:defRPr sz="898"/>
            </a:lvl4pPr>
            <a:lvl5pPr marL="1026094" indent="0">
              <a:buNone/>
              <a:defRPr sz="898"/>
            </a:lvl5pPr>
            <a:lvl6pPr marL="1282617" indent="0">
              <a:buNone/>
              <a:defRPr sz="898"/>
            </a:lvl6pPr>
            <a:lvl7pPr marL="1539141" indent="0">
              <a:buNone/>
              <a:defRPr sz="898"/>
            </a:lvl7pPr>
            <a:lvl8pPr marL="1795664" indent="0">
              <a:buNone/>
              <a:defRPr sz="898"/>
            </a:lvl8pPr>
            <a:lvl9pPr marL="2052188" indent="0">
              <a:buNone/>
              <a:defRPr sz="89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62758" y="11513143"/>
            <a:ext cx="1646401" cy="1557181"/>
          </a:xfrm>
        </p:spPr>
        <p:txBody>
          <a:bodyPr anchor="t">
            <a:normAutofit/>
          </a:bodyPr>
          <a:lstStyle>
            <a:lvl1pPr marL="0" indent="0">
              <a:buNone/>
              <a:defRPr sz="786"/>
            </a:lvl1pPr>
            <a:lvl2pPr marL="256523" indent="0">
              <a:buNone/>
              <a:defRPr sz="673"/>
            </a:lvl2pPr>
            <a:lvl3pPr marL="513047" indent="0">
              <a:buNone/>
              <a:defRPr sz="561"/>
            </a:lvl3pPr>
            <a:lvl4pPr marL="769570" indent="0">
              <a:buNone/>
              <a:defRPr sz="505"/>
            </a:lvl4pPr>
            <a:lvl5pPr marL="1026094" indent="0">
              <a:buNone/>
              <a:defRPr sz="505"/>
            </a:lvl5pPr>
            <a:lvl6pPr marL="1282617" indent="0">
              <a:buNone/>
              <a:defRPr sz="505"/>
            </a:lvl6pPr>
            <a:lvl7pPr marL="1539141" indent="0">
              <a:buNone/>
              <a:defRPr sz="505"/>
            </a:lvl7pPr>
            <a:lvl8pPr marL="1795664" indent="0">
              <a:buNone/>
              <a:defRPr sz="505"/>
            </a:lvl8pPr>
            <a:lvl9pPr marL="2052188" indent="0">
              <a:buNone/>
              <a:defRPr sz="5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8754" y="10151856"/>
            <a:ext cx="1645114" cy="1361286"/>
          </a:xfrm>
        </p:spPr>
        <p:txBody>
          <a:bodyPr anchor="b">
            <a:noAutofit/>
          </a:bodyPr>
          <a:lstStyle>
            <a:lvl1pPr marL="0" indent="0">
              <a:buNone/>
              <a:defRPr sz="1347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6523" indent="0">
              <a:buNone/>
              <a:defRPr sz="1122" b="1"/>
            </a:lvl2pPr>
            <a:lvl3pPr marL="513047" indent="0">
              <a:buNone/>
              <a:defRPr sz="1010" b="1"/>
            </a:lvl3pPr>
            <a:lvl4pPr marL="769570" indent="0">
              <a:buNone/>
              <a:defRPr sz="898" b="1"/>
            </a:lvl4pPr>
            <a:lvl5pPr marL="1026094" indent="0">
              <a:buNone/>
              <a:defRPr sz="898" b="1"/>
            </a:lvl5pPr>
            <a:lvl6pPr marL="1282617" indent="0">
              <a:buNone/>
              <a:defRPr sz="898" b="1"/>
            </a:lvl6pPr>
            <a:lvl7pPr marL="1539141" indent="0">
              <a:buNone/>
              <a:defRPr sz="898" b="1"/>
            </a:lvl7pPr>
            <a:lvl8pPr marL="1795664" indent="0">
              <a:buNone/>
              <a:defRPr sz="898" b="1"/>
            </a:lvl8pPr>
            <a:lvl9pPr marL="2052188" indent="0">
              <a:buNone/>
              <a:defRPr sz="8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378753" y="5330114"/>
            <a:ext cx="1645114" cy="360009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98"/>
            </a:lvl1pPr>
            <a:lvl2pPr marL="256523" indent="0">
              <a:buNone/>
              <a:defRPr sz="898"/>
            </a:lvl2pPr>
            <a:lvl3pPr marL="513047" indent="0">
              <a:buNone/>
              <a:defRPr sz="898"/>
            </a:lvl3pPr>
            <a:lvl4pPr marL="769570" indent="0">
              <a:buNone/>
              <a:defRPr sz="898"/>
            </a:lvl4pPr>
            <a:lvl5pPr marL="1026094" indent="0">
              <a:buNone/>
              <a:defRPr sz="898"/>
            </a:lvl5pPr>
            <a:lvl6pPr marL="1282617" indent="0">
              <a:buNone/>
              <a:defRPr sz="898"/>
            </a:lvl6pPr>
            <a:lvl7pPr marL="1539141" indent="0">
              <a:buNone/>
              <a:defRPr sz="898"/>
            </a:lvl7pPr>
            <a:lvl8pPr marL="1795664" indent="0">
              <a:buNone/>
              <a:defRPr sz="898"/>
            </a:lvl8pPr>
            <a:lvl9pPr marL="2052188" indent="0">
              <a:buNone/>
              <a:defRPr sz="89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378684" y="11513139"/>
            <a:ext cx="1647293" cy="1557181"/>
          </a:xfrm>
        </p:spPr>
        <p:txBody>
          <a:bodyPr anchor="t">
            <a:normAutofit/>
          </a:bodyPr>
          <a:lstStyle>
            <a:lvl1pPr marL="0" indent="0">
              <a:buNone/>
              <a:defRPr sz="786"/>
            </a:lvl1pPr>
            <a:lvl2pPr marL="256523" indent="0">
              <a:buNone/>
              <a:defRPr sz="673"/>
            </a:lvl2pPr>
            <a:lvl3pPr marL="513047" indent="0">
              <a:buNone/>
              <a:defRPr sz="561"/>
            </a:lvl3pPr>
            <a:lvl4pPr marL="769570" indent="0">
              <a:buNone/>
              <a:defRPr sz="505"/>
            </a:lvl4pPr>
            <a:lvl5pPr marL="1026094" indent="0">
              <a:buNone/>
              <a:defRPr sz="505"/>
            </a:lvl5pPr>
            <a:lvl6pPr marL="1282617" indent="0">
              <a:buNone/>
              <a:defRPr sz="505"/>
            </a:lvl6pPr>
            <a:lvl7pPr marL="1539141" indent="0">
              <a:buNone/>
              <a:defRPr sz="505"/>
            </a:lvl7pPr>
            <a:lvl8pPr marL="1795664" indent="0">
              <a:buNone/>
              <a:defRPr sz="505"/>
            </a:lvl8pPr>
            <a:lvl9pPr marL="2052188" indent="0">
              <a:buNone/>
              <a:defRPr sz="5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3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9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862524"/>
            <a:ext cx="1474991" cy="1372912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862524"/>
            <a:ext cx="4339466" cy="1372912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5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06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9450" y="10545233"/>
            <a:ext cx="5130404" cy="2822084"/>
          </a:xfrm>
        </p:spPr>
        <p:txBody>
          <a:bodyPr wrap="none" anchor="t">
            <a:normAutofit/>
          </a:bodyPr>
          <a:lstStyle>
            <a:lvl1pPr algn="l">
              <a:defRPr sz="5386" b="0" spc="-168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9450" y="9047200"/>
            <a:ext cx="5130404" cy="1459462"/>
          </a:xfrm>
        </p:spPr>
        <p:txBody>
          <a:bodyPr anchor="b">
            <a:normAutofit/>
          </a:bodyPr>
          <a:lstStyle>
            <a:lvl1pPr marL="0" indent="0" algn="l">
              <a:buNone/>
              <a:defRPr sz="1795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6523" indent="0" algn="ctr">
              <a:buNone/>
              <a:defRPr sz="1122"/>
            </a:lvl2pPr>
            <a:lvl3pPr marL="513047" indent="0" algn="ctr">
              <a:buNone/>
              <a:defRPr sz="1010"/>
            </a:lvl3pPr>
            <a:lvl4pPr marL="769570" indent="0" algn="ctr">
              <a:buNone/>
              <a:defRPr sz="898"/>
            </a:lvl4pPr>
            <a:lvl5pPr marL="1026094" indent="0" algn="ctr">
              <a:buNone/>
              <a:defRPr sz="898"/>
            </a:lvl5pPr>
            <a:lvl6pPr marL="1282617" indent="0" algn="ctr">
              <a:buNone/>
              <a:defRPr sz="898"/>
            </a:lvl6pPr>
            <a:lvl7pPr marL="1539141" indent="0" algn="ctr">
              <a:buNone/>
              <a:defRPr sz="898"/>
            </a:lvl7pPr>
            <a:lvl8pPr marL="1795664" indent="0" algn="ctr">
              <a:buNone/>
              <a:defRPr sz="898"/>
            </a:lvl8pPr>
            <a:lvl9pPr marL="2052188" indent="0" algn="ctr">
              <a:buNone/>
              <a:defRPr sz="898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2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396" y="4312617"/>
            <a:ext cx="2819487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5858" y="4312617"/>
            <a:ext cx="2824393" cy="102790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52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862527"/>
            <a:ext cx="5899964" cy="3131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396" y="3971359"/>
            <a:ext cx="2819487" cy="1946301"/>
          </a:xfrm>
        </p:spPr>
        <p:txBody>
          <a:bodyPr anchor="b">
            <a:normAutofit/>
          </a:bodyPr>
          <a:lstStyle>
            <a:lvl1pPr marL="0" indent="0">
              <a:buNone/>
              <a:defRPr sz="1496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6523" indent="0">
              <a:buNone/>
              <a:defRPr sz="1122" b="1"/>
            </a:lvl2pPr>
            <a:lvl3pPr marL="513047" indent="0">
              <a:buNone/>
              <a:defRPr sz="1010" b="1"/>
            </a:lvl3pPr>
            <a:lvl4pPr marL="769570" indent="0">
              <a:buNone/>
              <a:defRPr sz="898" b="1"/>
            </a:lvl4pPr>
            <a:lvl5pPr marL="1026094" indent="0">
              <a:buNone/>
              <a:defRPr sz="898" b="1"/>
            </a:lvl5pPr>
            <a:lvl6pPr marL="1282617" indent="0">
              <a:buNone/>
              <a:defRPr sz="898" b="1"/>
            </a:lvl6pPr>
            <a:lvl7pPr marL="1539141" indent="0">
              <a:buNone/>
              <a:defRPr sz="898" b="1"/>
            </a:lvl7pPr>
            <a:lvl8pPr marL="1795664" indent="0">
              <a:buNone/>
              <a:defRPr sz="898" b="1"/>
            </a:lvl8pPr>
            <a:lvl9pPr marL="2052188" indent="0">
              <a:buNone/>
              <a:defRPr sz="898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96" y="5917660"/>
            <a:ext cx="2819487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5859" y="3971359"/>
            <a:ext cx="2825284" cy="194630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496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5859" y="5917660"/>
            <a:ext cx="2825284" cy="8703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78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1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4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1080029"/>
            <a:ext cx="2206252" cy="3780102"/>
          </a:xfrm>
        </p:spPr>
        <p:txBody>
          <a:bodyPr anchor="b"/>
          <a:lstStyle>
            <a:lvl1pPr>
              <a:defRPr sz="17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2332567"/>
            <a:ext cx="3463022" cy="115128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396" y="4860131"/>
            <a:ext cx="2049034" cy="9003995"/>
          </a:xfrm>
        </p:spPr>
        <p:txBody>
          <a:bodyPr>
            <a:normAutofit/>
          </a:bodyPr>
          <a:lstStyle>
            <a:lvl1pPr marL="0" indent="0">
              <a:buNone/>
              <a:defRPr sz="104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6523" indent="0">
              <a:buNone/>
              <a:defRPr sz="786"/>
            </a:lvl2pPr>
            <a:lvl3pPr marL="513047" indent="0">
              <a:buNone/>
              <a:defRPr sz="673"/>
            </a:lvl3pPr>
            <a:lvl4pPr marL="769570" indent="0">
              <a:buNone/>
              <a:defRPr sz="561"/>
            </a:lvl4pPr>
            <a:lvl5pPr marL="1026094" indent="0">
              <a:buNone/>
              <a:defRPr sz="561"/>
            </a:lvl5pPr>
            <a:lvl6pPr marL="1282617" indent="0">
              <a:buNone/>
              <a:defRPr sz="561"/>
            </a:lvl6pPr>
            <a:lvl7pPr marL="1539141" indent="0">
              <a:buNone/>
              <a:defRPr sz="561"/>
            </a:lvl7pPr>
            <a:lvl8pPr marL="1795664" indent="0">
              <a:buNone/>
              <a:defRPr sz="561"/>
            </a:lvl8pPr>
            <a:lvl9pPr marL="2052188" indent="0">
              <a:buNone/>
              <a:defRPr sz="56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2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1080029"/>
            <a:ext cx="2206252" cy="3780102"/>
          </a:xfrm>
        </p:spPr>
        <p:txBody>
          <a:bodyPr anchor="b"/>
          <a:lstStyle>
            <a:lvl1pPr>
              <a:defRPr sz="17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2332567"/>
            <a:ext cx="3463022" cy="11512811"/>
          </a:xfrm>
        </p:spPr>
        <p:txBody>
          <a:bodyPr anchor="t"/>
          <a:lstStyle>
            <a:lvl1pPr marL="0" indent="0">
              <a:buNone/>
              <a:defRPr sz="1795"/>
            </a:lvl1pPr>
            <a:lvl2pPr marL="256523" indent="0">
              <a:buNone/>
              <a:defRPr sz="1571"/>
            </a:lvl2pPr>
            <a:lvl3pPr marL="513047" indent="0">
              <a:buNone/>
              <a:defRPr sz="1347"/>
            </a:lvl3pPr>
            <a:lvl4pPr marL="769570" indent="0">
              <a:buNone/>
              <a:defRPr sz="1122"/>
            </a:lvl4pPr>
            <a:lvl5pPr marL="1026094" indent="0">
              <a:buNone/>
              <a:defRPr sz="1122"/>
            </a:lvl5pPr>
            <a:lvl6pPr marL="1282617" indent="0">
              <a:buNone/>
              <a:defRPr sz="1122"/>
            </a:lvl6pPr>
            <a:lvl7pPr marL="1539141" indent="0">
              <a:buNone/>
              <a:defRPr sz="1122"/>
            </a:lvl7pPr>
            <a:lvl8pPr marL="1795664" indent="0">
              <a:buNone/>
              <a:defRPr sz="1122"/>
            </a:lvl8pPr>
            <a:lvl9pPr marL="2052188" indent="0">
              <a:buNone/>
              <a:defRPr sz="11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396" y="4860131"/>
            <a:ext cx="2049034" cy="9003995"/>
          </a:xfrm>
        </p:spPr>
        <p:txBody>
          <a:bodyPr>
            <a:normAutofit/>
          </a:bodyPr>
          <a:lstStyle>
            <a:lvl1pPr marL="0" indent="0">
              <a:buNone/>
              <a:defRPr sz="1047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6523" indent="0">
              <a:buNone/>
              <a:defRPr sz="786"/>
            </a:lvl2pPr>
            <a:lvl3pPr marL="513047" indent="0">
              <a:buNone/>
              <a:defRPr sz="673"/>
            </a:lvl3pPr>
            <a:lvl4pPr marL="769570" indent="0">
              <a:buNone/>
              <a:defRPr sz="561"/>
            </a:lvl4pPr>
            <a:lvl5pPr marL="1026094" indent="0">
              <a:buNone/>
              <a:defRPr sz="561"/>
            </a:lvl5pPr>
            <a:lvl6pPr marL="1282617" indent="0">
              <a:buNone/>
              <a:defRPr sz="561"/>
            </a:lvl6pPr>
            <a:lvl7pPr marL="1539141" indent="0">
              <a:buNone/>
              <a:defRPr sz="561"/>
            </a:lvl7pPr>
            <a:lvl8pPr marL="1795664" indent="0">
              <a:buNone/>
              <a:defRPr sz="561"/>
            </a:lvl8pPr>
            <a:lvl9pPr marL="2052188" indent="0">
              <a:buNone/>
              <a:defRPr sz="56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4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862527"/>
            <a:ext cx="5899964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396" y="4312617"/>
            <a:ext cx="5741855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15015410"/>
            <a:ext cx="1539121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7BD9E74-82C7-4C04-A3B3-B75F69B79529}" type="datetimeFigureOut">
              <a:rPr lang="fr-FR" smtClean="0"/>
              <a:t>01/08/2020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15015410"/>
            <a:ext cx="2308682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15015410"/>
            <a:ext cx="1539121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509BE6-B4D0-4EC8-9783-831A7F983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6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513047" rtl="0" eaLnBrk="1" latinLnBrk="0" hangingPunct="1">
        <a:lnSpc>
          <a:spcPct val="90000"/>
        </a:lnSpc>
        <a:spcBef>
          <a:spcPct val="0"/>
        </a:spcBef>
        <a:buNone/>
        <a:defRPr sz="3292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28262" indent="-128262" algn="l" defTabSz="51304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795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384785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9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641309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9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897832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154356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4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410879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03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3926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450" indent="-128262" algn="l" defTabSz="51304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23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47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570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094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17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141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664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188" algn="l" defTabSz="513047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ylactère : pensées 2">
            <a:extLst>
              <a:ext uri="{FF2B5EF4-FFF2-40B4-BE49-F238E27FC236}">
                <a16:creationId xmlns:a16="http://schemas.microsoft.com/office/drawing/2014/main" id="{34BEA9A8-0A07-45B4-AFD4-BB69A6EA5FB4}"/>
              </a:ext>
            </a:extLst>
          </p:cNvPr>
          <p:cNvSpPr/>
          <p:nvPr/>
        </p:nvSpPr>
        <p:spPr>
          <a:xfrm>
            <a:off x="340196" y="2800160"/>
            <a:ext cx="2401960" cy="1475509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Etat daté</a:t>
            </a:r>
          </a:p>
          <a:p>
            <a:pPr algn="ctr"/>
            <a:r>
              <a:rPr lang="fr-FR" sz="2400" dirty="0"/>
              <a:t>Partie comptable </a:t>
            </a:r>
          </a:p>
        </p:txBody>
      </p:sp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92AAF79F-E5FF-4D7E-9C45-ECF7479B155A}"/>
              </a:ext>
            </a:extLst>
          </p:cNvPr>
          <p:cNvSpPr/>
          <p:nvPr/>
        </p:nvSpPr>
        <p:spPr>
          <a:xfrm>
            <a:off x="340196" y="5670268"/>
            <a:ext cx="2401960" cy="1475509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Certificat article 20</a:t>
            </a:r>
          </a:p>
        </p:txBody>
      </p:sp>
      <p:sp>
        <p:nvSpPr>
          <p:cNvPr id="5" name="Phylactère : pensées 4">
            <a:extLst>
              <a:ext uri="{FF2B5EF4-FFF2-40B4-BE49-F238E27FC236}">
                <a16:creationId xmlns:a16="http://schemas.microsoft.com/office/drawing/2014/main" id="{C432AC59-37B5-4290-82F9-C8039131DF84}"/>
              </a:ext>
            </a:extLst>
          </p:cNvPr>
          <p:cNvSpPr/>
          <p:nvPr/>
        </p:nvSpPr>
        <p:spPr>
          <a:xfrm>
            <a:off x="419480" y="8921705"/>
            <a:ext cx="2401960" cy="1475509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Avis de mutation</a:t>
            </a:r>
          </a:p>
        </p:txBody>
      </p:sp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13BE2501-9F88-4059-8ED7-03DE66990BB3}"/>
              </a:ext>
            </a:extLst>
          </p:cNvPr>
          <p:cNvSpPr/>
          <p:nvPr/>
        </p:nvSpPr>
        <p:spPr>
          <a:xfrm>
            <a:off x="419479" y="12682083"/>
            <a:ext cx="2718575" cy="2326551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Notification de transfert de copropriété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652BC6-607E-403B-A5C1-1AB9D1B8114D}"/>
              </a:ext>
            </a:extLst>
          </p:cNvPr>
          <p:cNvSpPr txBox="1"/>
          <p:nvPr/>
        </p:nvSpPr>
        <p:spPr>
          <a:xfrm>
            <a:off x="1624302" y="11730313"/>
            <a:ext cx="426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Vente</a:t>
            </a:r>
            <a:r>
              <a:rPr lang="fr-FR" dirty="0"/>
              <a:t> </a:t>
            </a:r>
            <a:r>
              <a:rPr lang="fr-FR" sz="3600" dirty="0"/>
              <a:t>définitive</a:t>
            </a:r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472F33-35D7-4179-A43B-F74A03456C31}"/>
              </a:ext>
            </a:extLst>
          </p:cNvPr>
          <p:cNvSpPr txBox="1"/>
          <p:nvPr/>
        </p:nvSpPr>
        <p:spPr>
          <a:xfrm>
            <a:off x="2119744" y="1766845"/>
            <a:ext cx="426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Avant vente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53F360-3C89-42F4-A02B-910FF9963723}"/>
              </a:ext>
            </a:extLst>
          </p:cNvPr>
          <p:cNvSpPr txBox="1"/>
          <p:nvPr/>
        </p:nvSpPr>
        <p:spPr>
          <a:xfrm>
            <a:off x="3420268" y="8870329"/>
            <a:ext cx="3000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Information transmise au syndic donnant la possibilité de faire opposition par voie extra judiciaire pour réclamer les sommes dues au notaire par le copropriétaire vendeur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7F0DD2-1178-4613-8016-B7A2F36F6478}"/>
              </a:ext>
            </a:extLst>
          </p:cNvPr>
          <p:cNvSpPr txBox="1"/>
          <p:nvPr/>
        </p:nvSpPr>
        <p:spPr>
          <a:xfrm>
            <a:off x="3379228" y="5206404"/>
            <a:ext cx="3000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Information transmise par le  syndic au notaire indiquant que le copropriétaire  est à jour de ses charges ,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5FCC76-BF90-4310-95DC-EC02E6782AE4}"/>
              </a:ext>
            </a:extLst>
          </p:cNvPr>
          <p:cNvSpPr txBox="1"/>
          <p:nvPr/>
        </p:nvSpPr>
        <p:spPr>
          <a:xfrm>
            <a:off x="3321248" y="2656571"/>
            <a:ext cx="3000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Information </a:t>
            </a:r>
            <a:r>
              <a:rPr lang="fr-FR" sz="2000" dirty="0"/>
              <a:t>comptables et financières sur la situation du vendeur, de l’acheteur, et du syndicat </a:t>
            </a:r>
            <a:r>
              <a:rPr lang="fr-FR" sz="2000"/>
              <a:t>des copropriétaires 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3E729D-D152-4114-9519-746BDB0DD92D}"/>
              </a:ext>
            </a:extLst>
          </p:cNvPr>
          <p:cNvSpPr txBox="1"/>
          <p:nvPr/>
        </p:nvSpPr>
        <p:spPr>
          <a:xfrm>
            <a:off x="3650530" y="13010737"/>
            <a:ext cx="256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Rend opposable la vente à tiers</a:t>
            </a:r>
          </a:p>
          <a:p>
            <a:r>
              <a:rPr lang="fr-FR" sz="2000" dirty="0"/>
              <a:t>- Inscription  de l’acquéreur sur la lise des copropriétaires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A84FDC-5E45-47AF-899F-77318FDA291C}"/>
              </a:ext>
            </a:extLst>
          </p:cNvPr>
          <p:cNvSpPr txBox="1"/>
          <p:nvPr/>
        </p:nvSpPr>
        <p:spPr>
          <a:xfrm>
            <a:off x="0" y="-16655"/>
            <a:ext cx="6840538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/>
              <a:t>  VENTE IMMOBILIERE</a:t>
            </a:r>
          </a:p>
          <a:p>
            <a:r>
              <a:rPr lang="fr-FR" sz="3600" b="1" dirty="0"/>
              <a:t>              SYNTHESE</a:t>
            </a:r>
          </a:p>
          <a:p>
            <a:endParaRPr lang="fr-FR" sz="3600" b="1" dirty="0"/>
          </a:p>
        </p:txBody>
      </p:sp>
      <p:pic>
        <p:nvPicPr>
          <p:cNvPr id="14" name="Alexander_Nakarada_-_The_Return">
            <a:hlinkClick r:id="" action="ppaction://media"/>
            <a:extLst>
              <a:ext uri="{FF2B5EF4-FFF2-40B4-BE49-F238E27FC236}">
                <a16:creationId xmlns:a16="http://schemas.microsoft.com/office/drawing/2014/main" id="{1E4C8B53-4C98-4F84-9FC7-DF10C1FBC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8173" y="15590617"/>
            <a:ext cx="1113175" cy="6098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A9DFDC-F85B-4550-BF99-039B3AB5E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09" y="-16655"/>
            <a:ext cx="1902129" cy="17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TM04033923[[fn=Profondeur]]</Template>
  <TotalTime>296</TotalTime>
  <Words>101</Words>
  <Application>Microsoft Office PowerPoint</Application>
  <PresentationFormat>Personnalisé</PresentationFormat>
  <Paragraphs>14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Corbel</vt:lpstr>
      <vt:lpstr>Profondeur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ASTRUC</dc:creator>
  <cp:lastModifiedBy>LIONEL ASTRUC</cp:lastModifiedBy>
  <cp:revision>13</cp:revision>
  <dcterms:created xsi:type="dcterms:W3CDTF">2020-04-13T09:02:23Z</dcterms:created>
  <dcterms:modified xsi:type="dcterms:W3CDTF">2020-08-01T05:40:10Z</dcterms:modified>
</cp:coreProperties>
</file>